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  <p:sldMasterId id="2147483655" r:id="rId2"/>
    <p:sldMasterId id="2147483651" r:id="rId3"/>
  </p:sldMasterIdLst>
  <p:notesMasterIdLst>
    <p:notesMasterId r:id="rId22"/>
  </p:notesMasterIdLst>
  <p:handoutMasterIdLst>
    <p:handoutMasterId r:id="rId23"/>
  </p:handoutMasterIdLst>
  <p:sldIdLst>
    <p:sldId id="285" r:id="rId4"/>
    <p:sldId id="331" r:id="rId5"/>
    <p:sldId id="312" r:id="rId6"/>
    <p:sldId id="323" r:id="rId7"/>
    <p:sldId id="295" r:id="rId8"/>
    <p:sldId id="327" r:id="rId9"/>
    <p:sldId id="328" r:id="rId10"/>
    <p:sldId id="310" r:id="rId11"/>
    <p:sldId id="334" r:id="rId12"/>
    <p:sldId id="326" r:id="rId13"/>
    <p:sldId id="311" r:id="rId14"/>
    <p:sldId id="329" r:id="rId15"/>
    <p:sldId id="330" r:id="rId16"/>
    <p:sldId id="296" r:id="rId17"/>
    <p:sldId id="313" r:id="rId18"/>
    <p:sldId id="314" r:id="rId19"/>
    <p:sldId id="315" r:id="rId20"/>
    <p:sldId id="332" r:id="rId21"/>
  </p:sldIdLst>
  <p:sldSz cx="12192000" cy="6858000"/>
  <p:notesSz cx="6858000" cy="9144000"/>
  <p:embeddedFontLst>
    <p:embeddedFont>
      <p:font typeface="Adobe Garamond Pro" panose="02020502060506020403" pitchFamily="18" charset="0"/>
      <p:regular r:id="rId24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000"/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4"/>
    <p:restoredTop sz="78797"/>
  </p:normalViewPr>
  <p:slideViewPr>
    <p:cSldViewPr snapToGrid="0" snapToObjects="1">
      <p:cViewPr varScale="1">
        <p:scale>
          <a:sx n="89" d="100"/>
          <a:sy n="89" d="100"/>
        </p:scale>
        <p:origin x="464" y="176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7" d="100"/>
          <a:sy n="127" d="100"/>
        </p:scale>
        <p:origin x="566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xin Chen" userId="41b12e58-6ff4-46be-94f3-dd75746c815c" providerId="ADAL" clId="{F7E6851A-FEE3-D14D-AB46-0FAE419D742B}"/>
    <pc:docChg chg="undo custSel addSld delSld modSld">
      <pc:chgData name="Yuxin Chen" userId="41b12e58-6ff4-46be-94f3-dd75746c815c" providerId="ADAL" clId="{F7E6851A-FEE3-D14D-AB46-0FAE419D742B}" dt="2021-03-08T15:18:01.271" v="771" actId="20577"/>
      <pc:docMkLst>
        <pc:docMk/>
      </pc:docMkLst>
      <pc:sldChg chg="addSp delSp modSp">
        <pc:chgData name="Yuxin Chen" userId="41b12e58-6ff4-46be-94f3-dd75746c815c" providerId="ADAL" clId="{F7E6851A-FEE3-D14D-AB46-0FAE419D742B}" dt="2021-03-08T15:13:23.932" v="675"/>
        <pc:sldMkLst>
          <pc:docMk/>
          <pc:sldMk cId="2084969503" sldId="285"/>
        </pc:sldMkLst>
        <pc:picChg chg="add del mod">
          <ac:chgData name="Yuxin Chen" userId="41b12e58-6ff4-46be-94f3-dd75746c815c" providerId="ADAL" clId="{F7E6851A-FEE3-D14D-AB46-0FAE419D742B}" dt="2021-03-08T15:13:23.932" v="675"/>
          <ac:picMkLst>
            <pc:docMk/>
            <pc:sldMk cId="2084969503" sldId="285"/>
            <ac:picMk id="5" creationId="{5D3B98E3-9FBB-714E-BC27-40082111D39D}"/>
          </ac:picMkLst>
        </pc:picChg>
      </pc:sldChg>
      <pc:sldChg chg="addSp delSp modSp mod">
        <pc:chgData name="Yuxin Chen" userId="41b12e58-6ff4-46be-94f3-dd75746c815c" providerId="ADAL" clId="{F7E6851A-FEE3-D14D-AB46-0FAE419D742B}" dt="2021-03-08T15:12:44.810" v="663" actId="21"/>
        <pc:sldMkLst>
          <pc:docMk/>
          <pc:sldMk cId="3353288718" sldId="310"/>
        </pc:sldMkLst>
        <pc:spChg chg="add del mod">
          <ac:chgData name="Yuxin Chen" userId="41b12e58-6ff4-46be-94f3-dd75746c815c" providerId="ADAL" clId="{F7E6851A-FEE3-D14D-AB46-0FAE419D742B}" dt="2021-03-08T15:10:55.396" v="592"/>
          <ac:spMkLst>
            <pc:docMk/>
            <pc:sldMk cId="3353288718" sldId="310"/>
            <ac:spMk id="3" creationId="{9C366B76-9EA8-B743-A36E-1DD0B8A3F8EB}"/>
          </ac:spMkLst>
        </pc:spChg>
        <pc:spChg chg="mod">
          <ac:chgData name="Yuxin Chen" userId="41b12e58-6ff4-46be-94f3-dd75746c815c" providerId="ADAL" clId="{F7E6851A-FEE3-D14D-AB46-0FAE419D742B}" dt="2021-03-08T15:10:41.279" v="589" actId="20577"/>
          <ac:spMkLst>
            <pc:docMk/>
            <pc:sldMk cId="3353288718" sldId="310"/>
            <ac:spMk id="6" creationId="{FD54B485-C3BA-1B47-B654-3B9DCF2E19F5}"/>
          </ac:spMkLst>
        </pc:spChg>
        <pc:picChg chg="add mod">
          <ac:chgData name="Yuxin Chen" userId="41b12e58-6ff4-46be-94f3-dd75746c815c" providerId="ADAL" clId="{F7E6851A-FEE3-D14D-AB46-0FAE419D742B}" dt="2021-03-08T15:10:55.396" v="592"/>
          <ac:picMkLst>
            <pc:docMk/>
            <pc:sldMk cId="3353288718" sldId="310"/>
            <ac:picMk id="4" creationId="{08451DF7-0BED-D142-9B96-D66C0F5CCCAD}"/>
          </ac:picMkLst>
        </pc:picChg>
        <pc:picChg chg="add del mod">
          <ac:chgData name="Yuxin Chen" userId="41b12e58-6ff4-46be-94f3-dd75746c815c" providerId="ADAL" clId="{F7E6851A-FEE3-D14D-AB46-0FAE419D742B}" dt="2021-03-08T15:12:21.884" v="652"/>
          <ac:picMkLst>
            <pc:docMk/>
            <pc:sldMk cId="3353288718" sldId="310"/>
            <ac:picMk id="8" creationId="{CCFD428A-B401-894A-BA69-B6FC0EFF2522}"/>
          </ac:picMkLst>
        </pc:picChg>
        <pc:picChg chg="add del mod">
          <ac:chgData name="Yuxin Chen" userId="41b12e58-6ff4-46be-94f3-dd75746c815c" providerId="ADAL" clId="{F7E6851A-FEE3-D14D-AB46-0FAE419D742B}" dt="2021-03-08T15:12:44.810" v="663" actId="21"/>
          <ac:picMkLst>
            <pc:docMk/>
            <pc:sldMk cId="3353288718" sldId="310"/>
            <ac:picMk id="9" creationId="{70E2A5D9-B023-9F46-BAE0-37A6C4311453}"/>
          </ac:picMkLst>
        </pc:picChg>
        <pc:picChg chg="del">
          <ac:chgData name="Yuxin Chen" userId="41b12e58-6ff4-46be-94f3-dd75746c815c" providerId="ADAL" clId="{F7E6851A-FEE3-D14D-AB46-0FAE419D742B}" dt="2021-03-08T15:10:44.207" v="590" actId="478"/>
          <ac:picMkLst>
            <pc:docMk/>
            <pc:sldMk cId="3353288718" sldId="310"/>
            <ac:picMk id="10" creationId="{5D44992B-3C76-DC49-9D68-D14F6B7454B0}"/>
          </ac:picMkLst>
        </pc:picChg>
      </pc:sldChg>
      <pc:sldChg chg="modSp mod modNotesTx">
        <pc:chgData name="Yuxin Chen" userId="41b12e58-6ff4-46be-94f3-dd75746c815c" providerId="ADAL" clId="{F7E6851A-FEE3-D14D-AB46-0FAE419D742B}" dt="2021-03-08T15:18:01.271" v="771" actId="20577"/>
        <pc:sldMkLst>
          <pc:docMk/>
          <pc:sldMk cId="2857770739" sldId="312"/>
        </pc:sldMkLst>
        <pc:spChg chg="mod">
          <ac:chgData name="Yuxin Chen" userId="41b12e58-6ff4-46be-94f3-dd75746c815c" providerId="ADAL" clId="{F7E6851A-FEE3-D14D-AB46-0FAE419D742B}" dt="2021-03-08T15:14:02.713" v="687" actId="20577"/>
          <ac:spMkLst>
            <pc:docMk/>
            <pc:sldMk cId="2857770739" sldId="312"/>
            <ac:spMk id="7" creationId="{9EE6E2F9-98CC-7E47-9C33-A4C1692EC815}"/>
          </ac:spMkLst>
        </pc:spChg>
      </pc:sldChg>
      <pc:sldChg chg="addSp delSp modSp mod">
        <pc:chgData name="Yuxin Chen" userId="41b12e58-6ff4-46be-94f3-dd75746c815c" providerId="ADAL" clId="{F7E6851A-FEE3-D14D-AB46-0FAE419D742B}" dt="2021-03-08T15:08:51.842" v="555" actId="20577"/>
        <pc:sldMkLst>
          <pc:docMk/>
          <pc:sldMk cId="2584293814" sldId="315"/>
        </pc:sldMkLst>
        <pc:spChg chg="add del mod">
          <ac:chgData name="Yuxin Chen" userId="41b12e58-6ff4-46be-94f3-dd75746c815c" providerId="ADAL" clId="{F7E6851A-FEE3-D14D-AB46-0FAE419D742B}" dt="2021-03-08T15:08:16.208" v="522"/>
          <ac:spMkLst>
            <pc:docMk/>
            <pc:sldMk cId="2584293814" sldId="315"/>
            <ac:spMk id="3" creationId="{2D3790ED-A6D8-FC41-92F2-C2960D15AA8D}"/>
          </ac:spMkLst>
        </pc:spChg>
        <pc:spChg chg="mod">
          <ac:chgData name="Yuxin Chen" userId="41b12e58-6ff4-46be-94f3-dd75746c815c" providerId="ADAL" clId="{F7E6851A-FEE3-D14D-AB46-0FAE419D742B}" dt="2021-03-08T15:08:51.842" v="555" actId="20577"/>
          <ac:spMkLst>
            <pc:docMk/>
            <pc:sldMk cId="2584293814" sldId="315"/>
            <ac:spMk id="6" creationId="{6890F609-658D-6B46-9CFB-5F4CFDBEB810}"/>
          </ac:spMkLst>
        </pc:spChg>
        <pc:picChg chg="add mod">
          <ac:chgData name="Yuxin Chen" userId="41b12e58-6ff4-46be-94f3-dd75746c815c" providerId="ADAL" clId="{F7E6851A-FEE3-D14D-AB46-0FAE419D742B}" dt="2021-03-08T15:08:16.208" v="522"/>
          <ac:picMkLst>
            <pc:docMk/>
            <pc:sldMk cId="2584293814" sldId="315"/>
            <ac:picMk id="7" creationId="{1B290769-C23F-5F41-8467-54138D570E08}"/>
          </ac:picMkLst>
        </pc:picChg>
        <pc:picChg chg="del">
          <ac:chgData name="Yuxin Chen" userId="41b12e58-6ff4-46be-94f3-dd75746c815c" providerId="ADAL" clId="{F7E6851A-FEE3-D14D-AB46-0FAE419D742B}" dt="2021-03-08T15:08:15.366" v="521" actId="478"/>
          <ac:picMkLst>
            <pc:docMk/>
            <pc:sldMk cId="2584293814" sldId="315"/>
            <ac:picMk id="8" creationId="{BB85CDFE-B3A4-FA46-B1BA-4962CB063232}"/>
          </ac:picMkLst>
        </pc:picChg>
      </pc:sldChg>
      <pc:sldChg chg="addSp delSp modSp mod modClrScheme chgLayout modNotesTx">
        <pc:chgData name="Yuxin Chen" userId="41b12e58-6ff4-46be-94f3-dd75746c815c" providerId="ADAL" clId="{F7E6851A-FEE3-D14D-AB46-0FAE419D742B}" dt="2021-03-08T15:17:08.349" v="712" actId="1076"/>
        <pc:sldMkLst>
          <pc:docMk/>
          <pc:sldMk cId="1323112150" sldId="331"/>
        </pc:sldMkLst>
        <pc:spChg chg="add del mod">
          <ac:chgData name="Yuxin Chen" userId="41b12e58-6ff4-46be-94f3-dd75746c815c" providerId="ADAL" clId="{F7E6851A-FEE3-D14D-AB46-0FAE419D742B}" dt="2021-03-08T14:58:37.520" v="39" actId="478"/>
          <ac:spMkLst>
            <pc:docMk/>
            <pc:sldMk cId="1323112150" sldId="331"/>
            <ac:spMk id="2" creationId="{29DC340D-581B-384A-8638-4E404724172F}"/>
          </ac:spMkLst>
        </pc:spChg>
        <pc:spChg chg="del mod">
          <ac:chgData name="Yuxin Chen" userId="41b12e58-6ff4-46be-94f3-dd75746c815c" providerId="ADAL" clId="{F7E6851A-FEE3-D14D-AB46-0FAE419D742B}" dt="2021-03-08T15:16:59.171" v="708" actId="478"/>
          <ac:spMkLst>
            <pc:docMk/>
            <pc:sldMk cId="1323112150" sldId="331"/>
            <ac:spMk id="3" creationId="{F77C3FBA-CF27-D746-8B79-9C1DD72F334C}"/>
          </ac:spMkLst>
        </pc:spChg>
        <pc:spChg chg="del">
          <ac:chgData name="Yuxin Chen" userId="41b12e58-6ff4-46be-94f3-dd75746c815c" providerId="ADAL" clId="{F7E6851A-FEE3-D14D-AB46-0FAE419D742B}" dt="2021-03-08T14:56:46.622" v="10"/>
          <ac:spMkLst>
            <pc:docMk/>
            <pc:sldMk cId="1323112150" sldId="331"/>
            <ac:spMk id="4" creationId="{5D97D961-2C8A-A847-A58E-68857BC56C10}"/>
          </ac:spMkLst>
        </pc:spChg>
        <pc:picChg chg="add del mod">
          <ac:chgData name="Yuxin Chen" userId="41b12e58-6ff4-46be-94f3-dd75746c815c" providerId="ADAL" clId="{F7E6851A-FEE3-D14D-AB46-0FAE419D742B}" dt="2021-03-08T14:58:29.885" v="35" actId="478"/>
          <ac:picMkLst>
            <pc:docMk/>
            <pc:sldMk cId="1323112150" sldId="331"/>
            <ac:picMk id="1026" creationId="{106F7057-AA17-794B-BD9B-864BC54D9284}"/>
          </ac:picMkLst>
        </pc:picChg>
        <pc:picChg chg="add mod">
          <ac:chgData name="Yuxin Chen" userId="41b12e58-6ff4-46be-94f3-dd75746c815c" providerId="ADAL" clId="{F7E6851A-FEE3-D14D-AB46-0FAE419D742B}" dt="2021-03-08T15:17:08.349" v="712" actId="1076"/>
          <ac:picMkLst>
            <pc:docMk/>
            <pc:sldMk cId="1323112150" sldId="331"/>
            <ac:picMk id="1028" creationId="{EACB764E-2FDE-F24F-92EA-F47AB3914646}"/>
          </ac:picMkLst>
        </pc:picChg>
      </pc:sldChg>
      <pc:sldChg chg="modSp mod">
        <pc:chgData name="Yuxin Chen" userId="41b12e58-6ff4-46be-94f3-dd75746c815c" providerId="ADAL" clId="{F7E6851A-FEE3-D14D-AB46-0FAE419D742B}" dt="2021-03-08T15:05:28.627" v="520" actId="113"/>
        <pc:sldMkLst>
          <pc:docMk/>
          <pc:sldMk cId="789014333" sldId="332"/>
        </pc:sldMkLst>
        <pc:spChg chg="mod">
          <ac:chgData name="Yuxin Chen" userId="41b12e58-6ff4-46be-94f3-dd75746c815c" providerId="ADAL" clId="{F7E6851A-FEE3-D14D-AB46-0FAE419D742B}" dt="2021-03-08T15:05:28.627" v="520" actId="113"/>
          <ac:spMkLst>
            <pc:docMk/>
            <pc:sldMk cId="789014333" sldId="332"/>
            <ac:spMk id="7" creationId="{03E75E0C-CCD2-C548-89EF-9E054FE72A21}"/>
          </ac:spMkLst>
        </pc:spChg>
      </pc:sldChg>
      <pc:sldChg chg="new del">
        <pc:chgData name="Yuxin Chen" userId="41b12e58-6ff4-46be-94f3-dd75746c815c" providerId="ADAL" clId="{F7E6851A-FEE3-D14D-AB46-0FAE419D742B}" dt="2021-03-08T15:10:31.861" v="558" actId="2696"/>
        <pc:sldMkLst>
          <pc:docMk/>
          <pc:sldMk cId="2454563708" sldId="333"/>
        </pc:sldMkLst>
      </pc:sldChg>
      <pc:sldChg chg="addSp delSp modSp add del mod">
        <pc:chgData name="Yuxin Chen" userId="41b12e58-6ff4-46be-94f3-dd75746c815c" providerId="ADAL" clId="{F7E6851A-FEE3-D14D-AB46-0FAE419D742B}" dt="2021-03-08T15:13:03.020" v="672" actId="1076"/>
        <pc:sldMkLst>
          <pc:docMk/>
          <pc:sldMk cId="2500829043" sldId="334"/>
        </pc:sldMkLst>
        <pc:spChg chg="add del mod">
          <ac:chgData name="Yuxin Chen" userId="41b12e58-6ff4-46be-94f3-dd75746c815c" providerId="ADAL" clId="{F7E6851A-FEE3-D14D-AB46-0FAE419D742B}" dt="2021-03-08T15:12:33.393" v="658"/>
          <ac:spMkLst>
            <pc:docMk/>
            <pc:sldMk cId="2500829043" sldId="334"/>
            <ac:spMk id="3" creationId="{18859245-BC71-B945-B200-FC6FC40F5DAF}"/>
          </ac:spMkLst>
        </pc:spChg>
        <pc:spChg chg="mod">
          <ac:chgData name="Yuxin Chen" userId="41b12e58-6ff4-46be-94f3-dd75746c815c" providerId="ADAL" clId="{F7E6851A-FEE3-D14D-AB46-0FAE419D742B}" dt="2021-03-08T15:11:07.320" v="630" actId="20577"/>
          <ac:spMkLst>
            <pc:docMk/>
            <pc:sldMk cId="2500829043" sldId="334"/>
            <ac:spMk id="6" creationId="{FD54B485-C3BA-1B47-B654-3B9DCF2E19F5}"/>
          </ac:spMkLst>
        </pc:spChg>
        <pc:spChg chg="add del mod">
          <ac:chgData name="Yuxin Chen" userId="41b12e58-6ff4-46be-94f3-dd75746c815c" providerId="ADAL" clId="{F7E6851A-FEE3-D14D-AB46-0FAE419D742B}" dt="2021-03-08T15:12:52.981" v="667" actId="478"/>
          <ac:spMkLst>
            <pc:docMk/>
            <pc:sldMk cId="2500829043" sldId="334"/>
            <ac:spMk id="9" creationId="{33B0336F-1F03-A94A-A8CC-8F8296680AAB}"/>
          </ac:spMkLst>
        </pc:spChg>
        <pc:picChg chg="add del mod">
          <ac:chgData name="Yuxin Chen" userId="41b12e58-6ff4-46be-94f3-dd75746c815c" providerId="ADAL" clId="{F7E6851A-FEE3-D14D-AB46-0FAE419D742B}" dt="2021-03-08T15:11:26.227" v="632"/>
          <ac:picMkLst>
            <pc:docMk/>
            <pc:sldMk cId="2500829043" sldId="334"/>
            <ac:picMk id="4" creationId="{E36FCC00-8D19-2344-BCCE-03BB59186200}"/>
          </ac:picMkLst>
        </pc:picChg>
        <pc:picChg chg="add del mod">
          <ac:chgData name="Yuxin Chen" userId="41b12e58-6ff4-46be-94f3-dd75746c815c" providerId="ADAL" clId="{F7E6851A-FEE3-D14D-AB46-0FAE419D742B}" dt="2021-03-08T15:12:34.856" v="659" actId="21"/>
          <ac:picMkLst>
            <pc:docMk/>
            <pc:sldMk cId="2500829043" sldId="334"/>
            <ac:picMk id="7" creationId="{1A3BAC78-9B31-824C-950E-811971A12922}"/>
          </ac:picMkLst>
        </pc:picChg>
        <pc:picChg chg="del">
          <ac:chgData name="Yuxin Chen" userId="41b12e58-6ff4-46be-94f3-dd75746c815c" providerId="ADAL" clId="{F7E6851A-FEE3-D14D-AB46-0FAE419D742B}" dt="2021-03-08T15:10:59.131" v="593" actId="478"/>
          <ac:picMkLst>
            <pc:docMk/>
            <pc:sldMk cId="2500829043" sldId="334"/>
            <ac:picMk id="10" creationId="{5D44992B-3C76-DC49-9D68-D14F6B7454B0}"/>
          </ac:picMkLst>
        </pc:picChg>
        <pc:picChg chg="add del mod">
          <ac:chgData name="Yuxin Chen" userId="41b12e58-6ff4-46be-94f3-dd75746c815c" providerId="ADAL" clId="{F7E6851A-FEE3-D14D-AB46-0FAE419D742B}" dt="2021-03-08T15:12:48.748" v="665"/>
          <ac:picMkLst>
            <pc:docMk/>
            <pc:sldMk cId="2500829043" sldId="334"/>
            <ac:picMk id="11" creationId="{1E4C521F-782F-ED47-B116-22A8463F3815}"/>
          </ac:picMkLst>
        </pc:picChg>
        <pc:picChg chg="add mod">
          <ac:chgData name="Yuxin Chen" userId="41b12e58-6ff4-46be-94f3-dd75746c815c" providerId="ADAL" clId="{F7E6851A-FEE3-D14D-AB46-0FAE419D742B}" dt="2021-03-08T15:13:03.020" v="672" actId="1076"/>
          <ac:picMkLst>
            <pc:docMk/>
            <pc:sldMk cId="2500829043" sldId="334"/>
            <ac:picMk id="12" creationId="{B72F8AD1-E18A-B846-AF01-978B0BFDDFF3}"/>
          </ac:picMkLst>
        </pc:picChg>
      </pc:sldChg>
      <pc:sldChg chg="addSp delSp modSp add del mod">
        <pc:chgData name="Yuxin Chen" userId="41b12e58-6ff4-46be-94f3-dd75746c815c" providerId="ADAL" clId="{F7E6851A-FEE3-D14D-AB46-0FAE419D742B}" dt="2021-03-08T15:13:04.483" v="673" actId="2696"/>
        <pc:sldMkLst>
          <pc:docMk/>
          <pc:sldMk cId="3316661631" sldId="335"/>
        </pc:sldMkLst>
        <pc:spChg chg="add del mod">
          <ac:chgData name="Yuxin Chen" userId="41b12e58-6ff4-46be-94f3-dd75746c815c" providerId="ADAL" clId="{F7E6851A-FEE3-D14D-AB46-0FAE419D742B}" dt="2021-03-08T15:12:23.790" v="655" actId="478"/>
          <ac:spMkLst>
            <pc:docMk/>
            <pc:sldMk cId="3316661631" sldId="335"/>
            <ac:spMk id="3" creationId="{D385FA2D-B3A4-B34D-B14D-D5D2B8303879}"/>
          </ac:spMkLst>
        </pc:spChg>
        <pc:spChg chg="mod">
          <ac:chgData name="Yuxin Chen" userId="41b12e58-6ff4-46be-94f3-dd75746c815c" providerId="ADAL" clId="{F7E6851A-FEE3-D14D-AB46-0FAE419D742B}" dt="2021-03-08T15:11:38.410" v="634" actId="20577"/>
          <ac:spMkLst>
            <pc:docMk/>
            <pc:sldMk cId="3316661631" sldId="335"/>
            <ac:spMk id="6" creationId="{FD54B485-C3BA-1B47-B654-3B9DCF2E19F5}"/>
          </ac:spMkLst>
        </pc:spChg>
        <pc:spChg chg="add del mod">
          <ac:chgData name="Yuxin Chen" userId="41b12e58-6ff4-46be-94f3-dd75746c815c" providerId="ADAL" clId="{F7E6851A-FEE3-D14D-AB46-0FAE419D742B}" dt="2021-03-08T15:12:22.396" v="653" actId="21"/>
          <ac:spMkLst>
            <pc:docMk/>
            <pc:sldMk cId="3316661631" sldId="335"/>
            <ac:spMk id="9" creationId="{28AB3A72-A392-3F4D-B5A5-66A5D30BECE7}"/>
          </ac:spMkLst>
        </pc:spChg>
        <pc:spChg chg="add mod">
          <ac:chgData name="Yuxin Chen" userId="41b12e58-6ff4-46be-94f3-dd75746c815c" providerId="ADAL" clId="{F7E6851A-FEE3-D14D-AB46-0FAE419D742B}" dt="2021-03-08T15:12:27.312" v="657" actId="21"/>
          <ac:spMkLst>
            <pc:docMk/>
            <pc:sldMk cId="3316661631" sldId="335"/>
            <ac:spMk id="12" creationId="{EB9BE21C-52D2-9F40-B606-262623CE427C}"/>
          </ac:spMkLst>
        </pc:spChg>
        <pc:picChg chg="add del">
          <ac:chgData name="Yuxin Chen" userId="41b12e58-6ff4-46be-94f3-dd75746c815c" providerId="ADAL" clId="{F7E6851A-FEE3-D14D-AB46-0FAE419D742B}" dt="2021-03-08T15:12:27.312" v="657" actId="21"/>
          <ac:picMkLst>
            <pc:docMk/>
            <pc:sldMk cId="3316661631" sldId="335"/>
            <ac:picMk id="4" creationId="{08451DF7-0BED-D142-9B96-D66C0F5CCCAD}"/>
          </ac:picMkLst>
        </pc:picChg>
        <pc:picChg chg="add del mod">
          <ac:chgData name="Yuxin Chen" userId="41b12e58-6ff4-46be-94f3-dd75746c815c" providerId="ADAL" clId="{F7E6851A-FEE3-D14D-AB46-0FAE419D742B}" dt="2021-03-08T15:12:23.191" v="654"/>
          <ac:picMkLst>
            <pc:docMk/>
            <pc:sldMk cId="3316661631" sldId="335"/>
            <ac:picMk id="7" creationId="{5E59410B-5805-EA46-994F-4B632C8D6822}"/>
          </ac:picMkLst>
        </pc:picChg>
        <pc:picChg chg="add del mod">
          <ac:chgData name="Yuxin Chen" userId="41b12e58-6ff4-46be-94f3-dd75746c815c" providerId="ADAL" clId="{F7E6851A-FEE3-D14D-AB46-0FAE419D742B}" dt="2021-03-08T15:12:13.093" v="646"/>
          <ac:picMkLst>
            <pc:docMk/>
            <pc:sldMk cId="3316661631" sldId="335"/>
            <ac:picMk id="10" creationId="{0FE09E8C-3107-9A49-8198-B1C42CF2631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4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45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45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812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51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27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5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0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0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8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24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48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59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8784" y="0"/>
            <a:ext cx="4013215" cy="600738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97758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2557836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964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7" r:id="rId4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ML </a:t>
            </a:r>
            <a:r>
              <a:rPr lang="en-US" sz="2200" b="1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for Cybersecurity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A5815A-CAC7-F347-87AD-F56343C6B87F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000">
                <a:latin typeface="Arial" panose="020B0604020202020204" pitchFamily="34" charset="0"/>
                <a:cs typeface="Arial" panose="020B0604020202020204" pitchFamily="34" charset="0"/>
              </a:rPr>
              <a:t>Module 1.2: 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Classical Supervised Models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Discriminative/ Generative Modeling</a:t>
            </a:r>
            <a:endParaRPr lang="en-US" sz="32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33E3-FE93-934D-B9BB-C74634094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Generative 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3056421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AF21F2-5566-314F-B056-8BCB715D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Cases for Logistic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163C7A-D17D-1D4A-B907-FB7ED0789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will logistic regression predict for data point x?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CDB62-79B0-9240-808F-4B0E75AF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169129-9826-E849-B34C-2463B92D1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316" y="2287266"/>
            <a:ext cx="6861217" cy="341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3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AF21F2-5566-314F-B056-8BCB715D1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Approaches to Generative Modeling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6CDB62-79B0-9240-808F-4B0E75AF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BEE5E39-EB5F-5B42-91A6-58A6A8A72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Estimate prior on labels P(y)</a:t>
            </a:r>
          </a:p>
          <a:p>
            <a:r>
              <a:rPr lang="en-US" sz="2400" dirty="0"/>
              <a:t>Estimate conditional distribution P(x | y) for each class y</a:t>
            </a:r>
          </a:p>
          <a:p>
            <a:r>
              <a:rPr lang="en-US" sz="2400" dirty="0"/>
              <a:t>Obtain predictive distribution using Bayes’ rule: P(y | x) = P(y) P(x | y) / Z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11DD33-6B78-9C4A-834B-534BD9FE5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423" y="3381542"/>
            <a:ext cx="5064414" cy="18873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F6D5CF-44E5-3648-A800-6B7E06857C8A}"/>
              </a:ext>
            </a:extLst>
          </p:cNvPr>
          <p:cNvSpPr txBox="1"/>
          <p:nvPr/>
        </p:nvSpPr>
        <p:spPr>
          <a:xfrm>
            <a:off x="4387122" y="5486950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hand-written digits</a:t>
            </a:r>
          </a:p>
        </p:txBody>
      </p:sp>
    </p:spTree>
    <p:extLst>
      <p:ext uri="{BB962C8B-B14F-4D97-AF65-F5344CB8AC3E}">
        <p14:creationId xmlns:p14="http://schemas.microsoft.com/office/powerpoint/2010/main" val="965614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621B02-D4E6-CF4D-AFB6-75768842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 (NB)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5159F-5FE7-9648-8374-763644E43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generative model</a:t>
            </a:r>
          </a:p>
          <a:p>
            <a:pPr lvl="1"/>
            <a:r>
              <a:rPr lang="en-US" dirty="0"/>
              <a:t>P(y)</a:t>
            </a:r>
          </a:p>
          <a:p>
            <a:pPr lvl="1"/>
            <a:r>
              <a:rPr lang="en-US" dirty="0"/>
              <a:t>P(x | y)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398503-83D4-AD4E-AC55-D0354A4B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B6C4E30-0F98-424D-9C92-AFDA82891DEA}"/>
              </a:ext>
            </a:extLst>
          </p:cNvPr>
          <p:cNvGrpSpPr/>
          <p:nvPr/>
        </p:nvGrpSpPr>
        <p:grpSpPr>
          <a:xfrm>
            <a:off x="7004853" y="191135"/>
            <a:ext cx="5087622" cy="5808082"/>
            <a:chOff x="7104378" y="205401"/>
            <a:chExt cx="5087622" cy="580808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B0DFF7-F47E-234E-8DC1-295CB27F6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4378" y="209298"/>
              <a:ext cx="4847803" cy="552718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B7D5EC-0FE0-F64F-BA66-014ADA0D775C}"/>
                </a:ext>
              </a:extLst>
            </p:cNvPr>
            <p:cNvSpPr/>
            <p:nvPr/>
          </p:nvSpPr>
          <p:spPr>
            <a:xfrm>
              <a:off x="10253649" y="5736484"/>
              <a:ext cx="19383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/>
                <a:t>Credit @NOELIAGOROD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A22E319-1A43-D64C-9183-84C555C7736F}"/>
                </a:ext>
              </a:extLst>
            </p:cNvPr>
            <p:cNvSpPr/>
            <p:nvPr/>
          </p:nvSpPr>
          <p:spPr>
            <a:xfrm>
              <a:off x="9019309" y="2036618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447BCD-3D79-F640-9E94-954DF19323BC}"/>
                </a:ext>
              </a:extLst>
            </p:cNvPr>
            <p:cNvSpPr/>
            <p:nvPr/>
          </p:nvSpPr>
          <p:spPr>
            <a:xfrm>
              <a:off x="9739745" y="1440872"/>
              <a:ext cx="803564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A78E77C-223E-5E41-B690-668615DDB795}"/>
                </a:ext>
              </a:extLst>
            </p:cNvPr>
            <p:cNvSpPr/>
            <p:nvPr/>
          </p:nvSpPr>
          <p:spPr>
            <a:xfrm>
              <a:off x="9947568" y="477149"/>
              <a:ext cx="902049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CB74985-8FE7-7A4B-8B89-FD8030FF1AEE}"/>
                </a:ext>
              </a:extLst>
            </p:cNvPr>
            <p:cNvSpPr/>
            <p:nvPr/>
          </p:nvSpPr>
          <p:spPr>
            <a:xfrm flipV="1">
              <a:off x="10009174" y="205401"/>
              <a:ext cx="631117" cy="217415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1FB862E-4E70-A04A-BD7C-9818F1638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573" y="3622371"/>
            <a:ext cx="5064414" cy="18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4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Classifier (NB)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158B30-ADD7-7A46-83BC-DC423066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class label as generated from categorical variable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Model features as conditionally independent given label</a:t>
            </a:r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given class label, each feature is generated independently of the other features</a:t>
            </a:r>
          </a:p>
          <a:p>
            <a:pPr lvl="1"/>
            <a:r>
              <a:rPr lang="en-US" dirty="0"/>
              <a:t>need to specify feature distribution P(X</a:t>
            </a:r>
            <a:r>
              <a:rPr lang="en-US" baseline="-25000" dirty="0"/>
              <a:t>[</a:t>
            </a:r>
            <a:r>
              <a:rPr lang="en-US" baseline="-25000" dirty="0" err="1"/>
              <a:t>i</a:t>
            </a:r>
            <a:r>
              <a:rPr lang="en-US" baseline="-25000" dirty="0"/>
              <a:t>]</a:t>
            </a:r>
            <a:r>
              <a:rPr lang="en-US" dirty="0"/>
              <a:t> | Y )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A9763A-DF0C-024B-86D2-41A4B3D4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595" y="3164036"/>
            <a:ext cx="4705061" cy="1022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778FE-6212-4940-AF25-5ECBDF09F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683" y="2093461"/>
            <a:ext cx="4319155" cy="57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8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99F916-2774-F042-8EAB-F790EE69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Naïve Bayes Classifier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158B30-ADD7-7A46-83BC-DC423066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 class label as generated from categorical variable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Model features as </a:t>
            </a:r>
            <a:r>
              <a:rPr lang="en-US" sz="2400" b="1" dirty="0">
                <a:solidFill>
                  <a:srgbClr val="7F0000"/>
                </a:solidFill>
              </a:rPr>
              <a:t>conditionally independent Gaussians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given class label, each feature is generated independently of the other features</a:t>
            </a:r>
          </a:p>
          <a:p>
            <a:pPr lvl="1"/>
            <a:r>
              <a:rPr lang="en-US" sz="2000" dirty="0"/>
              <a:t>need to specify feature distribution P(X</a:t>
            </a:r>
            <a:r>
              <a:rPr lang="en-US" sz="2000" baseline="-25000" dirty="0"/>
              <a:t>[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]</a:t>
            </a:r>
            <a:r>
              <a:rPr lang="en-US" sz="2000" dirty="0"/>
              <a:t> | Y) 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3BE28-7820-294B-AA3E-12B21FD0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24D62A-4912-0540-B1F6-17633E714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1975611"/>
            <a:ext cx="4319155" cy="5776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11CAC3-0A3A-2845-A13B-C80EA241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2929713"/>
            <a:ext cx="4319155" cy="137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28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90F609-658D-6B46-9CFB-5F4CFDBE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Demo: Gaussian NB vs LR (linear)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F443547-1AFB-C24A-8DD2-05F1619D5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9099" y="1465262"/>
            <a:ext cx="5453968" cy="423545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B5979-F3EF-3743-9CFA-8DD00E72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62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890F609-658D-6B46-9CFB-5F4CFDBE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Gaussian NB for Anomaly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B5979-F3EF-3743-9CFA-8DD00E72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290769-C23F-5F41-8467-54138D570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5307" y="1543050"/>
            <a:ext cx="6821386" cy="4157663"/>
          </a:xfrm>
        </p:spPr>
      </p:pic>
    </p:spTree>
    <p:extLst>
      <p:ext uri="{BB962C8B-B14F-4D97-AF65-F5344CB8AC3E}">
        <p14:creationId xmlns:p14="http://schemas.microsoft.com/office/powerpoint/2010/main" val="2584293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433D6B-4A27-B045-9DBF-1EB8B6E6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remarks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E75E0C-CCD2-C548-89EF-9E054FE72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Discriminative models</a:t>
            </a:r>
          </a:p>
          <a:p>
            <a:pPr lvl="1"/>
            <a:r>
              <a:rPr lang="en-US" dirty="0"/>
              <a:t>model P(y | x). Do not attempt to model P(x)</a:t>
            </a:r>
          </a:p>
          <a:p>
            <a:pPr lvl="1"/>
            <a:r>
              <a:rPr lang="en-US" b="1" dirty="0">
                <a:solidFill>
                  <a:srgbClr val="7F0000"/>
                </a:solidFill>
              </a:rPr>
              <a:t>cannot detect outliers</a:t>
            </a:r>
            <a:r>
              <a:rPr lang="en-US" dirty="0"/>
              <a:t> (property of P(x))</a:t>
            </a:r>
          </a:p>
          <a:p>
            <a:pPr lvl="1"/>
            <a:r>
              <a:rPr lang="en-US" dirty="0"/>
              <a:t>are typically more robust, since accurately modeling x may be difficult</a:t>
            </a:r>
          </a:p>
          <a:p>
            <a:pPr lvl="1"/>
            <a:endParaRPr lang="en-US" dirty="0"/>
          </a:p>
          <a:p>
            <a:r>
              <a:rPr lang="en-US" dirty="0"/>
              <a:t>Generative models</a:t>
            </a:r>
          </a:p>
          <a:p>
            <a:pPr lvl="1"/>
            <a:r>
              <a:rPr lang="en-US" dirty="0"/>
              <a:t>model </a:t>
            </a:r>
            <a:r>
              <a:rPr lang="en-US" b="1" dirty="0">
                <a:solidFill>
                  <a:srgbClr val="7F0000"/>
                </a:solidFill>
              </a:rPr>
              <a:t>joint distribution </a:t>
            </a:r>
            <a:r>
              <a:rPr lang="en-US" dirty="0"/>
              <a:t>P(x, y)</a:t>
            </a:r>
          </a:p>
          <a:p>
            <a:pPr lvl="1"/>
            <a:r>
              <a:rPr lang="en-US" dirty="0"/>
              <a:t>can be more powerful (e.g. detect outliers) if model assumptions are met</a:t>
            </a:r>
          </a:p>
          <a:p>
            <a:pPr lvl="1"/>
            <a:r>
              <a:rPr lang="en-US" dirty="0"/>
              <a:t>are typically </a:t>
            </a:r>
            <a:r>
              <a:rPr lang="en-US" b="1" dirty="0">
                <a:solidFill>
                  <a:srgbClr val="7F0000"/>
                </a:solidFill>
              </a:rPr>
              <a:t>less robust </a:t>
            </a:r>
            <a:r>
              <a:rPr lang="en-US" dirty="0"/>
              <a:t>against outliers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126A4A-2954-9440-9332-22C02E381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1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nfigure the K9 Spam Email Filter">
            <a:extLst>
              <a:ext uri="{FF2B5EF4-FFF2-40B4-BE49-F238E27FC236}">
                <a16:creationId xmlns:a16="http://schemas.microsoft.com/office/drawing/2014/main" id="{EACB764E-2FDE-F24F-92EA-F47AB3914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234" y="403008"/>
            <a:ext cx="8187532" cy="54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112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610D0B-6EBF-0C42-9BE5-231110211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vs generative classification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E6E2F9-98CC-7E47-9C33-A4C1692EC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Discriminative models </a:t>
            </a:r>
          </a:p>
          <a:p>
            <a:pPr lvl="1"/>
            <a:r>
              <a:rPr lang="en-US" dirty="0"/>
              <a:t>aim to estimate </a:t>
            </a:r>
            <a:r>
              <a:rPr lang="en-US" b="1" dirty="0">
                <a:solidFill>
                  <a:srgbClr val="7F0000"/>
                </a:solidFill>
              </a:rPr>
              <a:t>conditional distribution </a:t>
            </a:r>
            <a:r>
              <a:rPr lang="en-US" dirty="0"/>
              <a:t>P(y | x) </a:t>
            </a:r>
          </a:p>
          <a:p>
            <a:pPr lvl="1"/>
            <a:endParaRPr lang="en-US" dirty="0"/>
          </a:p>
          <a:p>
            <a:r>
              <a:rPr lang="en-US" dirty="0"/>
              <a:t>Generative models </a:t>
            </a:r>
          </a:p>
          <a:p>
            <a:pPr lvl="1"/>
            <a:r>
              <a:rPr lang="en-US" dirty="0"/>
              <a:t>aim to estimate </a:t>
            </a:r>
            <a:r>
              <a:rPr lang="en-US" b="1" dirty="0">
                <a:solidFill>
                  <a:srgbClr val="7F0000"/>
                </a:solidFill>
              </a:rPr>
              <a:t>joint distribution</a:t>
            </a:r>
            <a:r>
              <a:rPr lang="en-US" dirty="0"/>
              <a:t> P(y, x) </a:t>
            </a:r>
          </a:p>
          <a:p>
            <a:pPr lvl="1"/>
            <a:endParaRPr lang="en-US" dirty="0"/>
          </a:p>
          <a:p>
            <a:r>
              <a:rPr lang="en-US" dirty="0"/>
              <a:t>Can derive conditional from joint distribution, but not vice versa.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5ABD9B-08D9-9545-9917-62EC5824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70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485A7A-6D4C-6449-95D3-D40C9E876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Discriminative models</a:t>
            </a:r>
          </a:p>
        </p:txBody>
      </p:sp>
    </p:spTree>
    <p:extLst>
      <p:ext uri="{BB962C8B-B14F-4D97-AF65-F5344CB8AC3E}">
        <p14:creationId xmlns:p14="http://schemas.microsoft.com/office/powerpoint/2010/main" val="325368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52FFE3-7A6B-D442-8D3A-8E7EA16FD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EBE72E-76C7-BF44-A2A1-CEE87D1CE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regression model for class probability 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3B4B0-583B-1A4D-A437-1C9475836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9F0C9-AC5B-0A4D-87E8-384FF7F8F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62" y="2604062"/>
            <a:ext cx="6270216" cy="28233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3994898-198A-3A4B-B63C-F714B715977F}"/>
              </a:ext>
            </a:extLst>
          </p:cNvPr>
          <p:cNvGrpSpPr/>
          <p:nvPr/>
        </p:nvGrpSpPr>
        <p:grpSpPr>
          <a:xfrm>
            <a:off x="7292340" y="425790"/>
            <a:ext cx="4508856" cy="5140738"/>
            <a:chOff x="7292340" y="458679"/>
            <a:chExt cx="4847803" cy="55271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FA67DE-5D36-234F-8449-F9903A177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92340" y="458679"/>
              <a:ext cx="4847803" cy="5527186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B0D28A-6132-084A-8F62-860D9F23D57B}"/>
                </a:ext>
              </a:extLst>
            </p:cNvPr>
            <p:cNvSpPr/>
            <p:nvPr/>
          </p:nvSpPr>
          <p:spPr>
            <a:xfrm>
              <a:off x="9207271" y="2285999"/>
              <a:ext cx="1234340" cy="484909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466DE8-21BF-894A-9C19-A9BA87DE57E0}"/>
                </a:ext>
              </a:extLst>
            </p:cNvPr>
            <p:cNvSpPr/>
            <p:nvPr/>
          </p:nvSpPr>
          <p:spPr>
            <a:xfrm>
              <a:off x="9927707" y="1690253"/>
              <a:ext cx="803564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8D23F9D-9B74-7446-BB4F-30316AEE73C9}"/>
                </a:ext>
              </a:extLst>
            </p:cNvPr>
            <p:cNvSpPr/>
            <p:nvPr/>
          </p:nvSpPr>
          <p:spPr>
            <a:xfrm>
              <a:off x="10135530" y="726530"/>
              <a:ext cx="902049" cy="318747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26825FC-3650-B045-ACA7-C6BE924DE998}"/>
                </a:ext>
              </a:extLst>
            </p:cNvPr>
            <p:cNvSpPr/>
            <p:nvPr/>
          </p:nvSpPr>
          <p:spPr>
            <a:xfrm flipV="1">
              <a:off x="11099185" y="801472"/>
              <a:ext cx="902049" cy="209428"/>
            </a:xfrm>
            <a:prstGeom prst="ellipse">
              <a:avLst/>
            </a:prstGeom>
            <a:solidFill>
              <a:srgbClr val="800000">
                <a:alpha val="28627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525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B54F71-EE38-E849-9D58-D18CB8B7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Estimation for Logistic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1200C1-75B7-6344-9AE4-E7E527501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 regression assumes Bernoulli noise via a </a:t>
            </a:r>
            <a:r>
              <a:rPr lang="en-US" i="1" dirty="0"/>
              <a:t>link function</a:t>
            </a:r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r>
              <a:rPr lang="en-US" dirty="0"/>
              <a:t>Parameter could be estimated by</a:t>
            </a:r>
          </a:p>
          <a:p>
            <a:pPr lvl="1"/>
            <a:r>
              <a:rPr lang="en-US" dirty="0"/>
              <a:t>Maximum likelihood estimation (MLE)</a:t>
            </a:r>
          </a:p>
          <a:p>
            <a:pPr lvl="1"/>
            <a:r>
              <a:rPr lang="en-US" dirty="0"/>
              <a:t>Maximum a posteriori estimation (MAP)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49ACA-D0EB-8B49-87E8-C835C2E82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65A0C-A105-9442-9D8E-526590620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057" y="2812473"/>
            <a:ext cx="3624742" cy="2888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A4F1D8-B866-C646-B2C0-3BD8D3B74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186" y="2146878"/>
            <a:ext cx="3797300" cy="901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4A7176-2823-9F4D-BA33-8992291F7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186" y="3057629"/>
            <a:ext cx="4165023" cy="5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6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B52E0D-DD44-7245-9258-EADB8B859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MLE for Logistic Regression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0A132BD-9CE6-B747-8BF8-B9495C0DC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475146"/>
            <a:ext cx="7475683" cy="270397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CD031-D030-AE4F-A7E1-2A2A80FBC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D10A11-803D-FB40-9EB4-8550F2FE4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258732"/>
            <a:ext cx="6441209" cy="15325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808878-0B29-914D-AF08-8B352CD7A208}"/>
              </a:ext>
            </a:extLst>
          </p:cNvPr>
          <p:cNvSpPr txBox="1"/>
          <p:nvPr/>
        </p:nvSpPr>
        <p:spPr>
          <a:xfrm>
            <a:off x="7176655" y="5024994"/>
            <a:ext cx="3851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w</a:t>
            </a:r>
            <a:r>
              <a:rPr lang="en-US" dirty="0"/>
              <a:t> could be efficiently optimized with </a:t>
            </a:r>
            <a:r>
              <a:rPr lang="en-US" b="1" dirty="0">
                <a:solidFill>
                  <a:srgbClr val="7F0000"/>
                </a:solidFill>
              </a:rPr>
              <a:t>(stochastic) gradient descent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3258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54B485-C3BA-1B47-B654-3B9DCF2E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Logistic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05FD7-FFED-4744-A021-F60DA909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451DF7-0BED-D142-9B96-D66C0F5CC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7597" y="1543050"/>
            <a:ext cx="8296806" cy="4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88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54B485-C3BA-1B47-B654-3B9DCF2E1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Regularized Logistic Regression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05FD7-FFED-4744-A021-F60DA909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CE055-ECFD-9048-9FD8-7E2D8656A4F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B72F8AD1-E18A-B846-AF01-978B0BFDD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110" y="1585911"/>
            <a:ext cx="8365779" cy="41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29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2357</TotalTime>
  <Words>437</Words>
  <Application>Microsoft Macintosh PowerPoint</Application>
  <PresentationFormat>Widescreen</PresentationFormat>
  <Paragraphs>98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Adobe Garamond Pro</vt:lpstr>
      <vt:lpstr>Calibri</vt:lpstr>
      <vt:lpstr>Arial</vt:lpstr>
      <vt:lpstr>Office Theme</vt:lpstr>
      <vt:lpstr>2_Office Theme</vt:lpstr>
      <vt:lpstr>1_Office Theme</vt:lpstr>
      <vt:lpstr>PowerPoint Presentation</vt:lpstr>
      <vt:lpstr>PowerPoint Presentation</vt:lpstr>
      <vt:lpstr>Discriminative vs generative classification</vt:lpstr>
      <vt:lpstr>Discriminative models</vt:lpstr>
      <vt:lpstr>Logistic Regression</vt:lpstr>
      <vt:lpstr>Parameter Estimation for Logistic Regression</vt:lpstr>
      <vt:lpstr>MLE for Logistic Regression</vt:lpstr>
      <vt:lpstr>Demo: Logistic Regression</vt:lpstr>
      <vt:lpstr>Demo: Regularized Logistic Regression</vt:lpstr>
      <vt:lpstr>Generative  Models</vt:lpstr>
      <vt:lpstr>Failure Cases for Logistic Regression</vt:lpstr>
      <vt:lpstr>Typical Approaches to Generative Modeling</vt:lpstr>
      <vt:lpstr>Naïve Bayes Classifier (NB)</vt:lpstr>
      <vt:lpstr>Naïve Bayes Classifier (NB)</vt:lpstr>
      <vt:lpstr>Gaussian Naïve Bayes Classifier</vt:lpstr>
      <vt:lpstr>Demo: Demo: Gaussian NB vs LR (linear)</vt:lpstr>
      <vt:lpstr>Demo: Gaussian NB for Anomaly Detection</vt:lpstr>
      <vt:lpstr>Concluding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Kolber</dc:creator>
  <cp:lastModifiedBy>Yuxin Chen</cp:lastModifiedBy>
  <cp:revision>161</cp:revision>
  <cp:lastPrinted>2019-10-22T16:35:22Z</cp:lastPrinted>
  <dcterms:created xsi:type="dcterms:W3CDTF">2019-10-07T15:32:39Z</dcterms:created>
  <dcterms:modified xsi:type="dcterms:W3CDTF">2021-03-24T21:13:03Z</dcterms:modified>
</cp:coreProperties>
</file>